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442575" cy="14401800"/>
  <p:notesSz cx="6858000" cy="9144000"/>
  <p:defaultTextStyle>
    <a:defPPr>
      <a:defRPr lang="en-US"/>
    </a:defPPr>
    <a:lvl1pPr marL="0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9803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9606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29409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39212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49015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58818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68621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78424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98" autoAdjust="0"/>
    <p:restoredTop sz="94850" autoAdjust="0"/>
  </p:normalViewPr>
  <p:slideViewPr>
    <p:cSldViewPr snapToGrid="0" snapToObjects="1" showGuides="1">
      <p:cViewPr>
        <p:scale>
          <a:sx n="148" d="100"/>
          <a:sy n="148" d="100"/>
        </p:scale>
        <p:origin x="-1122" y="-10284"/>
      </p:cViewPr>
      <p:guideLst>
        <p:guide orient="horz" pos="4536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193" y="4473893"/>
            <a:ext cx="8876189" cy="308705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6386" y="8161020"/>
            <a:ext cx="7309803" cy="36804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9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9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29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39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49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58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68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78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6740"/>
            <a:ext cx="9398318" cy="24003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2129" y="3360421"/>
            <a:ext cx="9398318" cy="95045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9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5945" y="1210153"/>
            <a:ext cx="2683162" cy="25806558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6460" y="1210153"/>
            <a:ext cx="7875442" cy="2580655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9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6740"/>
            <a:ext cx="9398318" cy="24003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129" y="3360421"/>
            <a:ext cx="9398318" cy="95045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0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891" y="9254491"/>
            <a:ext cx="8876189" cy="2860358"/>
          </a:xfrm>
          <a:prstGeom prst="rect">
            <a:avLst/>
          </a:prstGeo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891" y="6104098"/>
            <a:ext cx="8876189" cy="3150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980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1960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294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3921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4901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5881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6862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7842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8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6740"/>
            <a:ext cx="9398318" cy="24003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460" y="7057550"/>
            <a:ext cx="5279302" cy="19959160"/>
          </a:xfrm>
          <a:prstGeom prst="rect">
            <a:avLst/>
          </a:prstGeo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9805" y="7057550"/>
            <a:ext cx="5279302" cy="19959160"/>
          </a:xfrm>
          <a:prstGeom prst="rect">
            <a:avLst/>
          </a:prstGeo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6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6740"/>
            <a:ext cx="9398318" cy="24003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29" y="3223737"/>
            <a:ext cx="4613951" cy="13435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00" b="1"/>
            </a:lvl1pPr>
            <a:lvl2pPr marL="709803" indent="0">
              <a:buNone/>
              <a:defRPr sz="3100" b="1"/>
            </a:lvl2pPr>
            <a:lvl3pPr marL="1419606" indent="0">
              <a:buNone/>
              <a:defRPr sz="2800" b="1"/>
            </a:lvl3pPr>
            <a:lvl4pPr marL="2129409" indent="0">
              <a:buNone/>
              <a:defRPr sz="2500" b="1"/>
            </a:lvl4pPr>
            <a:lvl5pPr marL="2839212" indent="0">
              <a:buNone/>
              <a:defRPr sz="2500" b="1"/>
            </a:lvl5pPr>
            <a:lvl6pPr marL="3549015" indent="0">
              <a:buNone/>
              <a:defRPr sz="2500" b="1"/>
            </a:lvl6pPr>
            <a:lvl7pPr marL="4258818" indent="0">
              <a:buNone/>
              <a:defRPr sz="2500" b="1"/>
            </a:lvl7pPr>
            <a:lvl8pPr marL="4968621" indent="0">
              <a:buNone/>
              <a:defRPr sz="2500" b="1"/>
            </a:lvl8pPr>
            <a:lvl9pPr marL="5678424" indent="0">
              <a:buNone/>
              <a:defRPr sz="25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29" y="4567237"/>
            <a:ext cx="4613951" cy="8297705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4684" y="3223737"/>
            <a:ext cx="4615763" cy="13435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00" b="1"/>
            </a:lvl1pPr>
            <a:lvl2pPr marL="709803" indent="0">
              <a:buNone/>
              <a:defRPr sz="3100" b="1"/>
            </a:lvl2pPr>
            <a:lvl3pPr marL="1419606" indent="0">
              <a:buNone/>
              <a:defRPr sz="2800" b="1"/>
            </a:lvl3pPr>
            <a:lvl4pPr marL="2129409" indent="0">
              <a:buNone/>
              <a:defRPr sz="2500" b="1"/>
            </a:lvl4pPr>
            <a:lvl5pPr marL="2839212" indent="0">
              <a:buNone/>
              <a:defRPr sz="2500" b="1"/>
            </a:lvl5pPr>
            <a:lvl6pPr marL="3549015" indent="0">
              <a:buNone/>
              <a:defRPr sz="2500" b="1"/>
            </a:lvl6pPr>
            <a:lvl7pPr marL="4258818" indent="0">
              <a:buNone/>
              <a:defRPr sz="2500" b="1"/>
            </a:lvl7pPr>
            <a:lvl8pPr marL="4968621" indent="0">
              <a:buNone/>
              <a:defRPr sz="2500" b="1"/>
            </a:lvl8pPr>
            <a:lvl9pPr marL="5678424" indent="0">
              <a:buNone/>
              <a:defRPr sz="25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4684" y="4567237"/>
            <a:ext cx="4615763" cy="8297705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5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6740"/>
            <a:ext cx="9398318" cy="24003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1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8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3405"/>
            <a:ext cx="3435535" cy="2440305"/>
          </a:xfrm>
          <a:prstGeom prst="rect">
            <a:avLst/>
          </a:prstGeo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757" y="573406"/>
            <a:ext cx="5837689" cy="12291537"/>
          </a:xfrm>
          <a:prstGeom prst="rect">
            <a:avLst/>
          </a:prstGeo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129" y="3013711"/>
            <a:ext cx="3435535" cy="98512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/>
            </a:lvl1pPr>
            <a:lvl2pPr marL="709803" indent="0">
              <a:buNone/>
              <a:defRPr sz="1900"/>
            </a:lvl2pPr>
            <a:lvl3pPr marL="1419606" indent="0">
              <a:buNone/>
              <a:defRPr sz="1600"/>
            </a:lvl3pPr>
            <a:lvl4pPr marL="2129409" indent="0">
              <a:buNone/>
              <a:defRPr sz="1400"/>
            </a:lvl4pPr>
            <a:lvl5pPr marL="2839212" indent="0">
              <a:buNone/>
              <a:defRPr sz="1400"/>
            </a:lvl5pPr>
            <a:lvl6pPr marL="3549015" indent="0">
              <a:buNone/>
              <a:defRPr sz="1400"/>
            </a:lvl6pPr>
            <a:lvl7pPr marL="4258818" indent="0">
              <a:buNone/>
              <a:defRPr sz="1400"/>
            </a:lvl7pPr>
            <a:lvl8pPr marL="4968621" indent="0">
              <a:buNone/>
              <a:defRPr sz="1400"/>
            </a:lvl8pPr>
            <a:lvl9pPr marL="5678424" indent="0">
              <a:buNone/>
              <a:defRPr sz="14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818" y="10081260"/>
            <a:ext cx="6265545" cy="1190150"/>
          </a:xfrm>
          <a:prstGeom prst="rect">
            <a:avLst/>
          </a:prstGeo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6818" y="1286828"/>
            <a:ext cx="6265545" cy="8641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00"/>
            </a:lvl1pPr>
            <a:lvl2pPr marL="709803" indent="0">
              <a:buNone/>
              <a:defRPr sz="4300"/>
            </a:lvl2pPr>
            <a:lvl3pPr marL="1419606" indent="0">
              <a:buNone/>
              <a:defRPr sz="3700"/>
            </a:lvl3pPr>
            <a:lvl4pPr marL="2129409" indent="0">
              <a:buNone/>
              <a:defRPr sz="3100"/>
            </a:lvl4pPr>
            <a:lvl5pPr marL="2839212" indent="0">
              <a:buNone/>
              <a:defRPr sz="3100"/>
            </a:lvl5pPr>
            <a:lvl6pPr marL="3549015" indent="0">
              <a:buNone/>
              <a:defRPr sz="3100"/>
            </a:lvl6pPr>
            <a:lvl7pPr marL="4258818" indent="0">
              <a:buNone/>
              <a:defRPr sz="3100"/>
            </a:lvl7pPr>
            <a:lvl8pPr marL="4968621" indent="0">
              <a:buNone/>
              <a:defRPr sz="3100"/>
            </a:lvl8pPr>
            <a:lvl9pPr marL="5678424" indent="0">
              <a:buNone/>
              <a:defRPr sz="3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6818" y="11271410"/>
            <a:ext cx="6265545" cy="16902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/>
            </a:lvl1pPr>
            <a:lvl2pPr marL="709803" indent="0">
              <a:buNone/>
              <a:defRPr sz="1900"/>
            </a:lvl2pPr>
            <a:lvl3pPr marL="1419606" indent="0">
              <a:buNone/>
              <a:defRPr sz="1600"/>
            </a:lvl3pPr>
            <a:lvl4pPr marL="2129409" indent="0">
              <a:buNone/>
              <a:defRPr sz="1400"/>
            </a:lvl4pPr>
            <a:lvl5pPr marL="2839212" indent="0">
              <a:buNone/>
              <a:defRPr sz="1400"/>
            </a:lvl5pPr>
            <a:lvl6pPr marL="3549015" indent="0">
              <a:buNone/>
              <a:defRPr sz="1400"/>
            </a:lvl6pPr>
            <a:lvl7pPr marL="4258818" indent="0">
              <a:buNone/>
              <a:defRPr sz="1400"/>
            </a:lvl7pPr>
            <a:lvl8pPr marL="4968621" indent="0">
              <a:buNone/>
              <a:defRPr sz="1400"/>
            </a:lvl8pPr>
            <a:lvl9pPr marL="5678424" indent="0">
              <a:buNone/>
              <a:defRPr sz="14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8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" y="1526"/>
            <a:ext cx="10438021" cy="1439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1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9803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2352" indent="-532352" algn="l" defTabSz="709803" rtl="0" eaLnBrk="1" latinLnBrk="0" hangingPunct="1">
        <a:spcBef>
          <a:spcPct val="20000"/>
        </a:spcBef>
        <a:buFont typeface="Arial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53430" indent="-443627" algn="l" defTabSz="709803" rtl="0" eaLnBrk="1" latinLnBrk="0" hangingPunct="1">
        <a:spcBef>
          <a:spcPct val="20000"/>
        </a:spcBef>
        <a:buFont typeface="Arial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74508" indent="-354902" algn="l" defTabSz="709803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84311" indent="-354902" algn="l" defTabSz="709803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94114" indent="-354902" algn="l" defTabSz="709803" rtl="0" eaLnBrk="1" latinLnBrk="0" hangingPunct="1">
        <a:spcBef>
          <a:spcPct val="20000"/>
        </a:spcBef>
        <a:buFont typeface="Arial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03917" indent="-354902" algn="l" defTabSz="709803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13720" indent="-354902" algn="l" defTabSz="709803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323523" indent="-354902" algn="l" defTabSz="709803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033326" indent="-354902" algn="l" defTabSz="709803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9803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19606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29409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39212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49015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58818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68621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78424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066" y="13614400"/>
            <a:ext cx="727286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900" dirty="0"/>
              <a:t>Preço válido até </a:t>
            </a:r>
            <a:r>
              <a:rPr lang="pt-BR" sz="900" dirty="0" smtClean="0"/>
              <a:t>XX/XX/XXXX. </a:t>
            </a:r>
            <a:r>
              <a:rPr lang="pt-BR" sz="900" dirty="0"/>
              <a:t>Somente para o veículo </a:t>
            </a:r>
            <a:r>
              <a:rPr lang="pt-BR" sz="900" dirty="0" smtClean="0"/>
              <a:t>Eclipse Cross GLS 1.5 Turbo 2WD gasolina </a:t>
            </a:r>
            <a:r>
              <a:rPr lang="pt-BR" sz="900" dirty="0"/>
              <a:t>automático ano </a:t>
            </a:r>
            <a:r>
              <a:rPr lang="pt-BR" sz="900" smtClean="0"/>
              <a:t>2021/modelo 2022. </a:t>
            </a:r>
            <a:r>
              <a:rPr lang="pt-BR" sz="900" dirty="0"/>
              <a:t>Itens e mão obra que constam no Livrete de Bordo “substituir se necessário” não estão cobertos pela promoção. Para mais informações ou em caso de duvidas sobre as condições desta promoção consulte a rede de Concessionários, o SAC – 0800 702 0404, o Livrete de Bordo e o web site: </a:t>
            </a:r>
            <a:r>
              <a:rPr lang="pt-BR" sz="900" dirty="0" err="1"/>
              <a:t>www.mitsubishimotors.com.br</a:t>
            </a:r>
            <a:r>
              <a:rPr lang="pt-BR" sz="900" dirty="0"/>
              <a:t>. </a:t>
            </a:r>
          </a:p>
          <a:p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7078135" y="10430930"/>
            <a:ext cx="29887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solidFill>
                  <a:schemeClr val="bg1"/>
                </a:solidFill>
              </a:rPr>
              <a:t>R$  </a:t>
            </a:r>
            <a:r>
              <a:rPr lang="en-US" sz="3000" b="1" dirty="0" smtClean="0">
                <a:solidFill>
                  <a:schemeClr val="bg1"/>
                </a:solidFill>
              </a:rPr>
              <a:t>XXX.XXX,XX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07684" y="11139524"/>
            <a:ext cx="4004846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900" dirty="0"/>
              <a:t>Este veículo possui versões a partir de </a:t>
            </a:r>
            <a:r>
              <a:rPr lang="pt-BR" sz="900" dirty="0" err="1"/>
              <a:t>R</a:t>
            </a:r>
            <a:r>
              <a:rPr lang="pt-BR" sz="900" dirty="0"/>
              <a:t>$ </a:t>
            </a:r>
            <a:r>
              <a:rPr lang="pt-BR" sz="900" dirty="0" smtClean="0"/>
              <a:t>XXX.XXX,XX </a:t>
            </a:r>
            <a:r>
              <a:rPr lang="pt-BR" sz="900" dirty="0"/>
              <a:t>(frete incluso). Preço válido até </a:t>
            </a:r>
            <a:r>
              <a:rPr lang="pt-BR" sz="900" dirty="0" smtClean="0"/>
              <a:t>XX/XX/XXXX </a:t>
            </a:r>
            <a:r>
              <a:rPr lang="pt-BR" sz="900" dirty="0"/>
              <a:t>apenas para região Nacional.</a:t>
            </a:r>
          </a:p>
          <a:p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2768597" y="12560303"/>
            <a:ext cx="1540933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4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   </a:t>
            </a:r>
          </a:p>
          <a:p>
            <a:pPr algn="r">
              <a:spcBef>
                <a:spcPts val="6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</a:t>
            </a: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ts val="6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08602" y="12561226"/>
            <a:ext cx="1540933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4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   </a:t>
            </a:r>
          </a:p>
          <a:p>
            <a:pPr algn="r">
              <a:spcBef>
                <a:spcPts val="6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</a:t>
            </a: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ts val="6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10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112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Company>Informa Ed. Eletronica e Grafica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Ecilas Nazario Junior</dc:creator>
  <cp:lastModifiedBy>Giovanna Spada de Mello</cp:lastModifiedBy>
  <cp:revision>29</cp:revision>
  <dcterms:created xsi:type="dcterms:W3CDTF">2017-04-04T13:41:50Z</dcterms:created>
  <dcterms:modified xsi:type="dcterms:W3CDTF">2021-02-03T19:00:38Z</dcterms:modified>
</cp:coreProperties>
</file>