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0442575" cy="14401800"/>
  <p:notesSz cx="6858000" cy="9144000"/>
  <p:defaultTextStyle>
    <a:defPPr>
      <a:defRPr lang="en-US"/>
    </a:defPPr>
    <a:lvl1pPr marL="0" algn="l" defTabSz="709803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709803" algn="l" defTabSz="709803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1419606" algn="l" defTabSz="709803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2129409" algn="l" defTabSz="709803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2839212" algn="l" defTabSz="709803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3549015" algn="l" defTabSz="709803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4258818" algn="l" defTabSz="709803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4968621" algn="l" defTabSz="709803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5678424" algn="l" defTabSz="709803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98" autoAdjust="0"/>
    <p:restoredTop sz="94850" autoAdjust="0"/>
  </p:normalViewPr>
  <p:slideViewPr>
    <p:cSldViewPr snapToGrid="0" snapToObjects="1" showGuides="1">
      <p:cViewPr varScale="1">
        <p:scale>
          <a:sx n="56" d="100"/>
          <a:sy n="56" d="100"/>
        </p:scale>
        <p:origin x="-2592" y="-128"/>
      </p:cViewPr>
      <p:guideLst>
        <p:guide orient="horz" pos="4536"/>
        <p:guide pos="328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193" y="4473893"/>
            <a:ext cx="8876189" cy="3087053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6386" y="8161020"/>
            <a:ext cx="7309803" cy="36804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09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1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29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39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549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258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968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678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2129" y="13348336"/>
            <a:ext cx="2436601" cy="766763"/>
          </a:xfrm>
          <a:prstGeom prst="rect">
            <a:avLst/>
          </a:prstGeom>
        </p:spPr>
        <p:txBody>
          <a:bodyPr/>
          <a:lstStyle/>
          <a:p>
            <a:fld id="{56A2758A-14DD-3646-87F5-AD89BD92FDD1}" type="datetimeFigureOut">
              <a:rPr lang="en-US" smtClean="0"/>
              <a:t>09/07/20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67880" y="13348336"/>
            <a:ext cx="3306815" cy="7667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83845" y="13348336"/>
            <a:ext cx="2436601" cy="766763"/>
          </a:xfrm>
          <a:prstGeom prst="rect">
            <a:avLst/>
          </a:prstGeom>
        </p:spPr>
        <p:txBody>
          <a:bodyPr/>
          <a:lstStyle/>
          <a:p>
            <a:fld id="{EEA42873-9CF1-4843-B645-3E988AB3C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7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129" y="576740"/>
            <a:ext cx="9398318" cy="24003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2129" y="3360421"/>
            <a:ext cx="9398318" cy="95045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2129" y="13348336"/>
            <a:ext cx="2436601" cy="766763"/>
          </a:xfrm>
          <a:prstGeom prst="rect">
            <a:avLst/>
          </a:prstGeom>
        </p:spPr>
        <p:txBody>
          <a:bodyPr/>
          <a:lstStyle/>
          <a:p>
            <a:fld id="{56A2758A-14DD-3646-87F5-AD89BD92FDD1}" type="datetimeFigureOut">
              <a:rPr lang="en-US" smtClean="0"/>
              <a:t>09/07/20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67880" y="13348336"/>
            <a:ext cx="3306815" cy="7667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83845" y="13348336"/>
            <a:ext cx="2436601" cy="766763"/>
          </a:xfrm>
          <a:prstGeom prst="rect">
            <a:avLst/>
          </a:prstGeom>
        </p:spPr>
        <p:txBody>
          <a:bodyPr/>
          <a:lstStyle/>
          <a:p>
            <a:fld id="{EEA42873-9CF1-4843-B645-3E988AB3C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93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5945" y="1210153"/>
            <a:ext cx="2683162" cy="25806558"/>
          </a:xfrm>
          <a:prstGeom prst="rect">
            <a:avLst/>
          </a:prstGeom>
        </p:spPr>
        <p:txBody>
          <a:bodyPr vert="eaVert"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6460" y="1210153"/>
            <a:ext cx="7875442" cy="2580655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2129" y="13348336"/>
            <a:ext cx="2436601" cy="766763"/>
          </a:xfrm>
          <a:prstGeom prst="rect">
            <a:avLst/>
          </a:prstGeom>
        </p:spPr>
        <p:txBody>
          <a:bodyPr/>
          <a:lstStyle/>
          <a:p>
            <a:fld id="{56A2758A-14DD-3646-87F5-AD89BD92FDD1}" type="datetimeFigureOut">
              <a:rPr lang="en-US" smtClean="0"/>
              <a:t>09/07/20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67880" y="13348336"/>
            <a:ext cx="3306815" cy="7667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83845" y="13348336"/>
            <a:ext cx="2436601" cy="766763"/>
          </a:xfrm>
          <a:prstGeom prst="rect">
            <a:avLst/>
          </a:prstGeom>
        </p:spPr>
        <p:txBody>
          <a:bodyPr/>
          <a:lstStyle/>
          <a:p>
            <a:fld id="{EEA42873-9CF1-4843-B645-3E988AB3C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9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129" y="576740"/>
            <a:ext cx="9398318" cy="24003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129" y="3360421"/>
            <a:ext cx="9398318" cy="95045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2129" y="13348336"/>
            <a:ext cx="2436601" cy="766763"/>
          </a:xfrm>
          <a:prstGeom prst="rect">
            <a:avLst/>
          </a:prstGeom>
        </p:spPr>
        <p:txBody>
          <a:bodyPr/>
          <a:lstStyle/>
          <a:p>
            <a:fld id="{56A2758A-14DD-3646-87F5-AD89BD92FDD1}" type="datetimeFigureOut">
              <a:rPr lang="en-US" smtClean="0"/>
              <a:t>09/07/20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67880" y="13348336"/>
            <a:ext cx="3306815" cy="7667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83845" y="13348336"/>
            <a:ext cx="2436601" cy="766763"/>
          </a:xfrm>
          <a:prstGeom prst="rect">
            <a:avLst/>
          </a:prstGeom>
        </p:spPr>
        <p:txBody>
          <a:bodyPr/>
          <a:lstStyle/>
          <a:p>
            <a:fld id="{EEA42873-9CF1-4843-B645-3E988AB3C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04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891" y="9254491"/>
            <a:ext cx="8876189" cy="2860358"/>
          </a:xfrm>
          <a:prstGeom prst="rect">
            <a:avLst/>
          </a:prstGeom>
        </p:spPr>
        <p:txBody>
          <a:bodyPr anchor="t"/>
          <a:lstStyle>
            <a:lvl1pPr algn="l">
              <a:defRPr sz="6200" b="1" cap="all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891" y="6104098"/>
            <a:ext cx="8876189" cy="31503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709803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41960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294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83921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54901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25881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96862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67842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2129" y="13348336"/>
            <a:ext cx="2436601" cy="766763"/>
          </a:xfrm>
          <a:prstGeom prst="rect">
            <a:avLst/>
          </a:prstGeom>
        </p:spPr>
        <p:txBody>
          <a:bodyPr/>
          <a:lstStyle/>
          <a:p>
            <a:fld id="{56A2758A-14DD-3646-87F5-AD89BD92FDD1}" type="datetimeFigureOut">
              <a:rPr lang="en-US" smtClean="0"/>
              <a:t>09/07/20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67880" y="13348336"/>
            <a:ext cx="3306815" cy="7667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83845" y="13348336"/>
            <a:ext cx="2436601" cy="766763"/>
          </a:xfrm>
          <a:prstGeom prst="rect">
            <a:avLst/>
          </a:prstGeom>
        </p:spPr>
        <p:txBody>
          <a:bodyPr/>
          <a:lstStyle/>
          <a:p>
            <a:fld id="{EEA42873-9CF1-4843-B645-3E988AB3C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87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129" y="576740"/>
            <a:ext cx="9398318" cy="24003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460" y="7057550"/>
            <a:ext cx="5279302" cy="19959160"/>
          </a:xfrm>
          <a:prstGeom prst="rect">
            <a:avLst/>
          </a:prstGeo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9805" y="7057550"/>
            <a:ext cx="5279302" cy="19959160"/>
          </a:xfrm>
          <a:prstGeom prst="rect">
            <a:avLst/>
          </a:prstGeo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2129" y="13348336"/>
            <a:ext cx="2436601" cy="766763"/>
          </a:xfrm>
          <a:prstGeom prst="rect">
            <a:avLst/>
          </a:prstGeom>
        </p:spPr>
        <p:txBody>
          <a:bodyPr/>
          <a:lstStyle/>
          <a:p>
            <a:fld id="{56A2758A-14DD-3646-87F5-AD89BD92FDD1}" type="datetimeFigureOut">
              <a:rPr lang="en-US" smtClean="0"/>
              <a:t>09/07/20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67880" y="13348336"/>
            <a:ext cx="3306815" cy="7667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83845" y="13348336"/>
            <a:ext cx="2436601" cy="766763"/>
          </a:xfrm>
          <a:prstGeom prst="rect">
            <a:avLst/>
          </a:prstGeom>
        </p:spPr>
        <p:txBody>
          <a:bodyPr/>
          <a:lstStyle/>
          <a:p>
            <a:fld id="{EEA42873-9CF1-4843-B645-3E988AB3C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64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129" y="576740"/>
            <a:ext cx="9398318" cy="2400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129" y="3223737"/>
            <a:ext cx="4613951" cy="1343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700" b="1"/>
            </a:lvl1pPr>
            <a:lvl2pPr marL="709803" indent="0">
              <a:buNone/>
              <a:defRPr sz="3100" b="1"/>
            </a:lvl2pPr>
            <a:lvl3pPr marL="1419606" indent="0">
              <a:buNone/>
              <a:defRPr sz="2800" b="1"/>
            </a:lvl3pPr>
            <a:lvl4pPr marL="2129409" indent="0">
              <a:buNone/>
              <a:defRPr sz="2500" b="1"/>
            </a:lvl4pPr>
            <a:lvl5pPr marL="2839212" indent="0">
              <a:buNone/>
              <a:defRPr sz="2500" b="1"/>
            </a:lvl5pPr>
            <a:lvl6pPr marL="3549015" indent="0">
              <a:buNone/>
              <a:defRPr sz="2500" b="1"/>
            </a:lvl6pPr>
            <a:lvl7pPr marL="4258818" indent="0">
              <a:buNone/>
              <a:defRPr sz="2500" b="1"/>
            </a:lvl7pPr>
            <a:lvl8pPr marL="4968621" indent="0">
              <a:buNone/>
              <a:defRPr sz="2500" b="1"/>
            </a:lvl8pPr>
            <a:lvl9pPr marL="5678424" indent="0">
              <a:buNone/>
              <a:defRPr sz="25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129" y="4567237"/>
            <a:ext cx="4613951" cy="8297705"/>
          </a:xfrm>
          <a:prstGeom prst="rect">
            <a:avLst/>
          </a:prstGeo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04684" y="3223737"/>
            <a:ext cx="4615763" cy="1343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700" b="1"/>
            </a:lvl1pPr>
            <a:lvl2pPr marL="709803" indent="0">
              <a:buNone/>
              <a:defRPr sz="3100" b="1"/>
            </a:lvl2pPr>
            <a:lvl3pPr marL="1419606" indent="0">
              <a:buNone/>
              <a:defRPr sz="2800" b="1"/>
            </a:lvl3pPr>
            <a:lvl4pPr marL="2129409" indent="0">
              <a:buNone/>
              <a:defRPr sz="2500" b="1"/>
            </a:lvl4pPr>
            <a:lvl5pPr marL="2839212" indent="0">
              <a:buNone/>
              <a:defRPr sz="2500" b="1"/>
            </a:lvl5pPr>
            <a:lvl6pPr marL="3549015" indent="0">
              <a:buNone/>
              <a:defRPr sz="2500" b="1"/>
            </a:lvl6pPr>
            <a:lvl7pPr marL="4258818" indent="0">
              <a:buNone/>
              <a:defRPr sz="2500" b="1"/>
            </a:lvl7pPr>
            <a:lvl8pPr marL="4968621" indent="0">
              <a:buNone/>
              <a:defRPr sz="2500" b="1"/>
            </a:lvl8pPr>
            <a:lvl9pPr marL="5678424" indent="0">
              <a:buNone/>
              <a:defRPr sz="25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04684" y="4567237"/>
            <a:ext cx="4615763" cy="8297705"/>
          </a:xfrm>
          <a:prstGeom prst="rect">
            <a:avLst/>
          </a:prstGeo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22129" y="13348336"/>
            <a:ext cx="2436601" cy="766763"/>
          </a:xfrm>
          <a:prstGeom prst="rect">
            <a:avLst/>
          </a:prstGeom>
        </p:spPr>
        <p:txBody>
          <a:bodyPr/>
          <a:lstStyle/>
          <a:p>
            <a:fld id="{56A2758A-14DD-3646-87F5-AD89BD92FDD1}" type="datetimeFigureOut">
              <a:rPr lang="en-US" smtClean="0"/>
              <a:t>09/07/20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67880" y="13348336"/>
            <a:ext cx="3306815" cy="7667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483845" y="13348336"/>
            <a:ext cx="2436601" cy="766763"/>
          </a:xfrm>
          <a:prstGeom prst="rect">
            <a:avLst/>
          </a:prstGeom>
        </p:spPr>
        <p:txBody>
          <a:bodyPr/>
          <a:lstStyle/>
          <a:p>
            <a:fld id="{EEA42873-9CF1-4843-B645-3E988AB3C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52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129" y="576740"/>
            <a:ext cx="9398318" cy="24003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22129" y="13348336"/>
            <a:ext cx="2436601" cy="766763"/>
          </a:xfrm>
          <a:prstGeom prst="rect">
            <a:avLst/>
          </a:prstGeom>
        </p:spPr>
        <p:txBody>
          <a:bodyPr/>
          <a:lstStyle/>
          <a:p>
            <a:fld id="{56A2758A-14DD-3646-87F5-AD89BD92FDD1}" type="datetimeFigureOut">
              <a:rPr lang="en-US" smtClean="0"/>
              <a:t>09/07/20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67880" y="13348336"/>
            <a:ext cx="3306815" cy="7667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83845" y="13348336"/>
            <a:ext cx="2436601" cy="766763"/>
          </a:xfrm>
          <a:prstGeom prst="rect">
            <a:avLst/>
          </a:prstGeom>
        </p:spPr>
        <p:txBody>
          <a:bodyPr/>
          <a:lstStyle/>
          <a:p>
            <a:fld id="{EEA42873-9CF1-4843-B645-3E988AB3C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15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22129" y="13348336"/>
            <a:ext cx="2436601" cy="766763"/>
          </a:xfrm>
          <a:prstGeom prst="rect">
            <a:avLst/>
          </a:prstGeom>
        </p:spPr>
        <p:txBody>
          <a:bodyPr/>
          <a:lstStyle/>
          <a:p>
            <a:fld id="{56A2758A-14DD-3646-87F5-AD89BD92FDD1}" type="datetimeFigureOut">
              <a:rPr lang="en-US" smtClean="0"/>
              <a:t>09/07/20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67880" y="13348336"/>
            <a:ext cx="3306815" cy="7667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83845" y="13348336"/>
            <a:ext cx="2436601" cy="766763"/>
          </a:xfrm>
          <a:prstGeom prst="rect">
            <a:avLst/>
          </a:prstGeom>
        </p:spPr>
        <p:txBody>
          <a:bodyPr/>
          <a:lstStyle/>
          <a:p>
            <a:fld id="{EEA42873-9CF1-4843-B645-3E988AB3C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87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129" y="573405"/>
            <a:ext cx="3435535" cy="2440305"/>
          </a:xfrm>
          <a:prstGeom prst="rect">
            <a:avLst/>
          </a:prstGeo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2757" y="573406"/>
            <a:ext cx="5837689" cy="12291537"/>
          </a:xfrm>
          <a:prstGeom prst="rect">
            <a:avLst/>
          </a:prstGeo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7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129" y="3013711"/>
            <a:ext cx="3435535" cy="98512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  <a:lvl2pPr marL="709803" indent="0">
              <a:buNone/>
              <a:defRPr sz="1900"/>
            </a:lvl2pPr>
            <a:lvl3pPr marL="1419606" indent="0">
              <a:buNone/>
              <a:defRPr sz="1600"/>
            </a:lvl3pPr>
            <a:lvl4pPr marL="2129409" indent="0">
              <a:buNone/>
              <a:defRPr sz="1400"/>
            </a:lvl4pPr>
            <a:lvl5pPr marL="2839212" indent="0">
              <a:buNone/>
              <a:defRPr sz="1400"/>
            </a:lvl5pPr>
            <a:lvl6pPr marL="3549015" indent="0">
              <a:buNone/>
              <a:defRPr sz="1400"/>
            </a:lvl6pPr>
            <a:lvl7pPr marL="4258818" indent="0">
              <a:buNone/>
              <a:defRPr sz="1400"/>
            </a:lvl7pPr>
            <a:lvl8pPr marL="4968621" indent="0">
              <a:buNone/>
              <a:defRPr sz="1400"/>
            </a:lvl8pPr>
            <a:lvl9pPr marL="5678424" indent="0">
              <a:buNone/>
              <a:defRPr sz="14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2129" y="13348336"/>
            <a:ext cx="2436601" cy="766763"/>
          </a:xfrm>
          <a:prstGeom prst="rect">
            <a:avLst/>
          </a:prstGeom>
        </p:spPr>
        <p:txBody>
          <a:bodyPr/>
          <a:lstStyle/>
          <a:p>
            <a:fld id="{56A2758A-14DD-3646-87F5-AD89BD92FDD1}" type="datetimeFigureOut">
              <a:rPr lang="en-US" smtClean="0"/>
              <a:t>09/07/20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67880" y="13348336"/>
            <a:ext cx="3306815" cy="7667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83845" y="13348336"/>
            <a:ext cx="2436601" cy="766763"/>
          </a:xfrm>
          <a:prstGeom prst="rect">
            <a:avLst/>
          </a:prstGeom>
        </p:spPr>
        <p:txBody>
          <a:bodyPr/>
          <a:lstStyle/>
          <a:p>
            <a:fld id="{EEA42873-9CF1-4843-B645-3E988AB3C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59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6818" y="10081260"/>
            <a:ext cx="6265545" cy="1190150"/>
          </a:xfrm>
          <a:prstGeom prst="rect">
            <a:avLst/>
          </a:prstGeo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46818" y="1286828"/>
            <a:ext cx="6265545" cy="8641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0"/>
            </a:lvl1pPr>
            <a:lvl2pPr marL="709803" indent="0">
              <a:buNone/>
              <a:defRPr sz="4300"/>
            </a:lvl2pPr>
            <a:lvl3pPr marL="1419606" indent="0">
              <a:buNone/>
              <a:defRPr sz="3700"/>
            </a:lvl3pPr>
            <a:lvl4pPr marL="2129409" indent="0">
              <a:buNone/>
              <a:defRPr sz="3100"/>
            </a:lvl4pPr>
            <a:lvl5pPr marL="2839212" indent="0">
              <a:buNone/>
              <a:defRPr sz="3100"/>
            </a:lvl5pPr>
            <a:lvl6pPr marL="3549015" indent="0">
              <a:buNone/>
              <a:defRPr sz="3100"/>
            </a:lvl6pPr>
            <a:lvl7pPr marL="4258818" indent="0">
              <a:buNone/>
              <a:defRPr sz="3100"/>
            </a:lvl7pPr>
            <a:lvl8pPr marL="4968621" indent="0">
              <a:buNone/>
              <a:defRPr sz="3100"/>
            </a:lvl8pPr>
            <a:lvl9pPr marL="5678424" indent="0">
              <a:buNone/>
              <a:defRPr sz="3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46818" y="11271410"/>
            <a:ext cx="6265545" cy="16902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  <a:lvl2pPr marL="709803" indent="0">
              <a:buNone/>
              <a:defRPr sz="1900"/>
            </a:lvl2pPr>
            <a:lvl3pPr marL="1419606" indent="0">
              <a:buNone/>
              <a:defRPr sz="1600"/>
            </a:lvl3pPr>
            <a:lvl4pPr marL="2129409" indent="0">
              <a:buNone/>
              <a:defRPr sz="1400"/>
            </a:lvl4pPr>
            <a:lvl5pPr marL="2839212" indent="0">
              <a:buNone/>
              <a:defRPr sz="1400"/>
            </a:lvl5pPr>
            <a:lvl6pPr marL="3549015" indent="0">
              <a:buNone/>
              <a:defRPr sz="1400"/>
            </a:lvl6pPr>
            <a:lvl7pPr marL="4258818" indent="0">
              <a:buNone/>
              <a:defRPr sz="1400"/>
            </a:lvl7pPr>
            <a:lvl8pPr marL="4968621" indent="0">
              <a:buNone/>
              <a:defRPr sz="1400"/>
            </a:lvl8pPr>
            <a:lvl9pPr marL="5678424" indent="0">
              <a:buNone/>
              <a:defRPr sz="14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2129" y="13348336"/>
            <a:ext cx="2436601" cy="766763"/>
          </a:xfrm>
          <a:prstGeom prst="rect">
            <a:avLst/>
          </a:prstGeom>
        </p:spPr>
        <p:txBody>
          <a:bodyPr/>
          <a:lstStyle/>
          <a:p>
            <a:fld id="{56A2758A-14DD-3646-87F5-AD89BD92FDD1}" type="datetimeFigureOut">
              <a:rPr lang="en-US" smtClean="0"/>
              <a:t>09/07/20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67880" y="13348336"/>
            <a:ext cx="3306815" cy="7667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83845" y="13348336"/>
            <a:ext cx="2436601" cy="766763"/>
          </a:xfrm>
          <a:prstGeom prst="rect">
            <a:avLst/>
          </a:prstGeom>
        </p:spPr>
        <p:txBody>
          <a:bodyPr/>
          <a:lstStyle/>
          <a:p>
            <a:fld id="{EEA42873-9CF1-4843-B645-3E988AB3C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82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" y="2"/>
            <a:ext cx="10440232" cy="1440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11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09803" rtl="0" eaLnBrk="1" latinLnBrk="0" hangingPunct="1">
        <a:spcBef>
          <a:spcPct val="0"/>
        </a:spcBef>
        <a:buNone/>
        <a:defRPr sz="6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2352" indent="-532352" algn="l" defTabSz="709803" rtl="0" eaLnBrk="1" latinLnBrk="0" hangingPunct="1">
        <a:spcBef>
          <a:spcPct val="20000"/>
        </a:spcBef>
        <a:buFont typeface="Arial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1153430" indent="-443627" algn="l" defTabSz="709803" rtl="0" eaLnBrk="1" latinLnBrk="0" hangingPunct="1">
        <a:spcBef>
          <a:spcPct val="20000"/>
        </a:spcBef>
        <a:buFont typeface="Arial"/>
        <a:buChar char="–"/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1774508" indent="-354902" algn="l" defTabSz="709803" rtl="0" eaLnBrk="1" latinLnBrk="0" hangingPunct="1">
        <a:spcBef>
          <a:spcPct val="20000"/>
        </a:spcBef>
        <a:buFont typeface="Arial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484311" indent="-354902" algn="l" defTabSz="709803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194114" indent="-354902" algn="l" defTabSz="709803" rtl="0" eaLnBrk="1" latinLnBrk="0" hangingPunct="1">
        <a:spcBef>
          <a:spcPct val="20000"/>
        </a:spcBef>
        <a:buFont typeface="Arial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903917" indent="-354902" algn="l" defTabSz="709803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613720" indent="-354902" algn="l" defTabSz="709803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323523" indent="-354902" algn="l" defTabSz="709803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033326" indent="-354902" algn="l" defTabSz="709803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0980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09803" algn="l" defTabSz="70980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19606" algn="l" defTabSz="70980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29409" algn="l" defTabSz="70980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39212" algn="l" defTabSz="70980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49015" algn="l" defTabSz="70980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58818" algn="l" defTabSz="70980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968621" algn="l" defTabSz="70980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678424" algn="l" defTabSz="70980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4066" y="13614400"/>
            <a:ext cx="7272867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BR" sz="900" dirty="0"/>
              <a:t>Preço válido até </a:t>
            </a:r>
            <a:r>
              <a:rPr lang="pt-BR" sz="900" dirty="0" smtClean="0"/>
              <a:t>XX/XX</a:t>
            </a:r>
            <a:r>
              <a:rPr lang="pt-BR" sz="900" smtClean="0"/>
              <a:t>/XXXX. </a:t>
            </a:r>
            <a:r>
              <a:rPr lang="pt-BR" sz="900" dirty="0"/>
              <a:t>Somente para o veículo </a:t>
            </a:r>
            <a:r>
              <a:rPr lang="pt-BR" sz="900" dirty="0" smtClean="0"/>
              <a:t>Pajero Sport </a:t>
            </a:r>
            <a:r>
              <a:rPr lang="pt-BR" sz="900" dirty="0"/>
              <a:t>HPE 2.4L Diesel automático ano </a:t>
            </a:r>
            <a:r>
              <a:rPr lang="pt-BR" sz="900" dirty="0" smtClean="0"/>
              <a:t>2020/</a:t>
            </a:r>
            <a:r>
              <a:rPr lang="pt-BR" sz="900" dirty="0"/>
              <a:t>modelo </a:t>
            </a:r>
            <a:r>
              <a:rPr lang="pt-BR" sz="900" dirty="0" smtClean="0"/>
              <a:t>2021. </a:t>
            </a:r>
            <a:r>
              <a:rPr lang="pt-BR" sz="900" dirty="0"/>
              <a:t>Itens e mão obra que constam no Livrete de Bordo “substituir se necessário” não estão cobertos pela promoção. Para mais informações ou em caso de dúvidas sobre as condições desta promoção, consulte a rede de Concessionários, o SAC – 0800 702 0404, o Livrete de Bordo e o web site: </a:t>
            </a:r>
            <a:r>
              <a:rPr lang="pt-BR" sz="900" dirty="0" err="1"/>
              <a:t>www.mitsubishimotors.com.br</a:t>
            </a:r>
            <a:r>
              <a:rPr lang="pt-BR" sz="900" dirty="0"/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68597" y="12560303"/>
            <a:ext cx="1540933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400"/>
              </a:spcBef>
            </a:pPr>
            <a:r>
              <a:rPr lang="en-US" sz="1200" dirty="0" smtClean="0">
                <a:solidFill>
                  <a:srgbClr val="FFFFFF"/>
                </a:solidFill>
              </a:rPr>
              <a:t>931,00   </a:t>
            </a:r>
          </a:p>
          <a:p>
            <a:pPr algn="r">
              <a:spcBef>
                <a:spcPts val="600"/>
              </a:spcBef>
            </a:pPr>
            <a:r>
              <a:rPr lang="en-US" sz="1200" dirty="0" smtClean="0">
                <a:solidFill>
                  <a:srgbClr val="FFFFFF"/>
                </a:solidFill>
              </a:rPr>
              <a:t>931,00</a:t>
            </a:r>
            <a:endParaRPr lang="en-US" sz="1200" dirty="0">
              <a:solidFill>
                <a:srgbClr val="FFFFFF"/>
              </a:solidFill>
            </a:endParaRPr>
          </a:p>
          <a:p>
            <a:pPr algn="r">
              <a:spcBef>
                <a:spcPts val="600"/>
              </a:spcBef>
            </a:pPr>
            <a:r>
              <a:rPr lang="en-US" sz="1200" dirty="0" smtClean="0">
                <a:solidFill>
                  <a:srgbClr val="FFFFFF"/>
                </a:solidFill>
              </a:rPr>
              <a:t>931,00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8602" y="12561226"/>
            <a:ext cx="1540933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400"/>
              </a:spcBef>
            </a:pPr>
            <a:r>
              <a:rPr lang="en-US" sz="1200" dirty="0" smtClean="0">
                <a:solidFill>
                  <a:srgbClr val="FFFFFF"/>
                </a:solidFill>
              </a:rPr>
              <a:t>1.486,00   </a:t>
            </a:r>
          </a:p>
          <a:p>
            <a:pPr algn="r">
              <a:spcBef>
                <a:spcPts val="600"/>
              </a:spcBef>
            </a:pPr>
            <a:r>
              <a:rPr lang="en-US" sz="1200" dirty="0" smtClean="0">
                <a:solidFill>
                  <a:srgbClr val="FFFFFF"/>
                </a:solidFill>
              </a:rPr>
              <a:t>931,00</a:t>
            </a:r>
            <a:endParaRPr lang="en-US" sz="1200" dirty="0">
              <a:solidFill>
                <a:srgbClr val="FFFFFF"/>
              </a:solidFill>
            </a:endParaRPr>
          </a:p>
          <a:p>
            <a:pPr algn="r">
              <a:spcBef>
                <a:spcPts val="600"/>
              </a:spcBef>
            </a:pPr>
            <a:r>
              <a:rPr lang="en-US" sz="1200" dirty="0" smtClean="0">
                <a:solidFill>
                  <a:srgbClr val="FFFFFF"/>
                </a:solidFill>
              </a:rPr>
              <a:t>931,00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78135" y="10430930"/>
            <a:ext cx="29887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 smtClean="0">
                <a:solidFill>
                  <a:schemeClr val="bg1"/>
                </a:solidFill>
              </a:rPr>
              <a:t>R$  </a:t>
            </a:r>
            <a:r>
              <a:rPr lang="en-US" sz="3000" b="1" dirty="0" smtClean="0">
                <a:solidFill>
                  <a:schemeClr val="bg1"/>
                </a:solidFill>
              </a:rPr>
              <a:t>XXX.XXX,XX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07684" y="11139524"/>
            <a:ext cx="4004846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BR" sz="900" dirty="0"/>
              <a:t>Este veículo possui versões a partir de </a:t>
            </a:r>
            <a:r>
              <a:rPr lang="pt-BR" sz="900" dirty="0" err="1"/>
              <a:t>R</a:t>
            </a:r>
            <a:r>
              <a:rPr lang="pt-BR" sz="900" dirty="0"/>
              <a:t>$ </a:t>
            </a:r>
            <a:r>
              <a:rPr lang="pt-BR" sz="900" dirty="0" smtClean="0"/>
              <a:t>XXX.XXX,XX </a:t>
            </a:r>
            <a:r>
              <a:rPr lang="pt-BR" sz="900" dirty="0"/>
              <a:t>(frete incluso). Preço válido até </a:t>
            </a:r>
            <a:r>
              <a:rPr lang="pt-BR" sz="900" dirty="0" smtClean="0"/>
              <a:t>XX/XX/XXXX </a:t>
            </a:r>
            <a:r>
              <a:rPr lang="pt-BR" sz="900" dirty="0"/>
              <a:t>apenas para região Nacional.</a:t>
            </a:r>
          </a:p>
          <a:p>
            <a:r>
              <a:rPr lang="en-US" sz="900" dirty="0" smtClean="0"/>
              <a:t>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74810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126</Words>
  <Application>Microsoft Macintosh PowerPoint</Application>
  <PresentationFormat>Custom</PresentationFormat>
  <Paragraphs>10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Informa Ed. Eletronica e Grafica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Ecilas Nazario Junior</dc:creator>
  <cp:lastModifiedBy>Junior</cp:lastModifiedBy>
  <cp:revision>33</cp:revision>
  <dcterms:created xsi:type="dcterms:W3CDTF">2017-04-04T13:41:50Z</dcterms:created>
  <dcterms:modified xsi:type="dcterms:W3CDTF">2020-07-09T13:00:28Z</dcterms:modified>
</cp:coreProperties>
</file>